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112" y="-219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11/11/2022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0693002" cy="15122525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ΓΕΩΡΓΙΑΔΗΣ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RENTA A CAR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ΜΙΚΕ,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Κεντρικής Μακεδονίας εντάχθηκε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πολύ μικρών, μικρών και μεσαίων τουριστικών επιχειρήσεων ώστε να βελτιώσουν τη θέση τους στην εσωτερική και διεθνή τουριστική αγορά και αφορά όλες τις περιφέρειες της χώρας.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200.000,00 €, εκ των οποίων η δημόσια δαπάνη ανέρχεται σε 100.000,00 € 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1809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723083" y="7129214"/>
            <a:ext cx="90010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239</Words>
  <Application>Microsoft Office PowerPoint</Application>
  <PresentationFormat>Προσαρμογή</PresentationFormat>
  <Paragraphs>31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Admin</cp:lastModifiedBy>
  <cp:revision>41</cp:revision>
  <dcterms:created xsi:type="dcterms:W3CDTF">2018-02-13T12:16:57Z</dcterms:created>
  <dcterms:modified xsi:type="dcterms:W3CDTF">2022-11-11T12:54:22Z</dcterms:modified>
</cp:coreProperties>
</file>